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B75F-8179-E43B-CF35-B85A7807A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F3E9C-EC61-A30D-C103-B23AF5457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6DDBA-6C0F-B05F-1EF4-CF690CEB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BA73B-6FD8-4CED-4CC1-A0B7C017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A76F-CC2A-B54C-F7CD-9A5D62BF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C49FE-EEF7-5F26-65FD-855E0B1F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2DB86-330D-E498-0C92-B747E75FC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AF952-2AA2-FC85-BE26-D77AB4A3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58FB-410D-3EF3-2200-7BB7D365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5B2C-5886-4CBD-5201-921B6935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E02FE-6DD6-6757-70D9-FD57574DB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77F57-8E8C-99E7-51AE-FC7AAC47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4249-6A6E-56A0-E30F-71ED46B4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8208-2480-B70B-0537-27D0D01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B53B-4B8B-596E-F646-C7BF8078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913F-FF0C-9EA7-7735-313036DA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1E81-F8E2-437E-65C0-9862659EA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0FDB-014F-6857-69C2-BD148C34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8BDAC-EAF3-67D4-DE65-89FD4866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664C4-E2FD-986D-0BD2-349373D2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A6A8-FCC7-01BD-F2B5-5D4AF9C9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A317D-A1A8-46DD-4330-22CFE939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D6BD-E308-DD48-F18D-926CE442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5A6E9-4F98-322A-78DC-1864EFA9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4062-35B5-6447-D8AC-517BABEC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F533-8EA2-4297-76F6-1B12A3A2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726F-3902-B764-4243-DD573C2A1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65167-F58F-CA40-48AD-96342218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BC484-8B41-972E-0870-2B5B8B93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BD01F-1C18-3644-F100-F4FFE814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E15F6-9660-210A-72AE-FFD0BE08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15EC-75DD-CE9E-88D9-8452ACAF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F3266-D7C7-B780-112B-7C34DEE33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76EC2-0455-45C0-7AFE-1CB74BA06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0DBC8-9420-16E8-6CD1-DFE7A61D3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29F5B-F25E-FC56-49B6-3AD726330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4A0F6-14CA-7EBB-EFF6-D7C4145B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1A5C9-2C12-80EB-893D-F7076FB5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DF367-A1A0-1CA1-BC68-3F877EB9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D328-A8A0-3992-54B9-ADF4FE9C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F3774-0BD5-41C4-CD52-21DAED65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A8A3F-329A-1C2C-301E-72CE9165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E68F8-8E10-28AB-730C-EC00547A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C8B2-1F0B-1289-D87F-3C00B999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0DB38-A2D6-F746-A07E-1B8B41CD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607A1-CB8B-F2B2-9327-1DF60E34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5D84-3593-06B6-981D-0304A34D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A33BD-A80D-C0CD-D0CA-207FFA4B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DBF12-87E2-D6ED-AD4B-9DAE243C0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7C2A3-1358-F3CF-2968-701BF602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C7576-5C89-3E9F-2AA8-26107B11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EE598-1963-D9CC-A371-CB31EB0F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400F-722A-ECD0-7B9B-3DCDF35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A9E7B-9023-FF0B-9557-4D4650B92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D95A5-F7A5-0F0B-0FB0-8824A7A4E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C624-4E30-2DFF-E32E-EDBE4469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AC518-F825-AAAA-6716-9B773816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F0596-92C5-DC1C-9D16-6DBAABD4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6274F-7C31-C689-A9BD-CF160B41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B7EA4-21B5-1573-1412-96EA0EFBA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23C00-E13F-560E-A35B-F952A9D26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7970-5C2F-41DD-A967-2BBF5A39E6F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3B5F2-265A-D7F6-50EA-4EB2F6E13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2FE43-A6E8-448D-CA64-AD58E6DDD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A430C-D9BA-4E50-90D0-2E354C43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D99E5D-E9B5-13AB-65FC-11B171DC2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6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96DFFE23-C5B5-0789-5611-4E8064AA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9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0AC4C4-D4BD-24E6-01CA-91D585F5A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049B0D1-E5D3-100B-83AB-FF27E467A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55B9149-EC17-0943-70AF-5D22CC6A9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Jackson</dc:creator>
  <cp:lastModifiedBy>Elijah Jackson</cp:lastModifiedBy>
  <cp:revision>1</cp:revision>
  <dcterms:created xsi:type="dcterms:W3CDTF">2023-04-18T21:33:42Z</dcterms:created>
  <dcterms:modified xsi:type="dcterms:W3CDTF">2023-04-18T21:34:22Z</dcterms:modified>
</cp:coreProperties>
</file>