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0" autoAdjust="0"/>
    <p:restoredTop sz="94660"/>
  </p:normalViewPr>
  <p:slideViewPr>
    <p:cSldViewPr snapToGrid="0">
      <p:cViewPr varScale="1">
        <p:scale>
          <a:sx n="81" d="100"/>
          <a:sy n="81" d="100"/>
        </p:scale>
        <p:origin x="114" y="18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5022BE-778D-251A-4EDD-947095E16D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CF0C60-D719-3B36-5BDA-9DE2252CC8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5AC536-E049-A957-8562-D2C3FFB68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E946E-21E7-42AE-9AFE-0BDB46D19DBE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211CD1-D032-CFEB-AE14-C36FD6A1E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19E0BA-CB7C-1FCC-1053-05127760B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6AF64-15C3-4966-8703-CDE5F9C87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1340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50E98-C9DC-1C66-770C-FF9869BE1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4306A9-EC3B-5225-D3BE-DDF3F0623F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C64764-5E78-DD39-95AE-AAA0466B9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E946E-21E7-42AE-9AFE-0BDB46D19DBE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1E26A9-1162-8B5C-C3C4-2F98985DA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56A97C-DEC7-C697-8BB9-361AADAF9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6AF64-15C3-4966-8703-CDE5F9C87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561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785AB2-0E81-9A8A-1290-FBEF3C4732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BC1F85-BB13-B649-CB25-A2D1624FB0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025DE8-D1FD-F5AB-9B11-69225E9BA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E946E-21E7-42AE-9AFE-0BDB46D19DBE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E9D44-85B2-E032-A2DA-EC4636489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4FE9DB-C151-CF23-93E6-97CB9382D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6AF64-15C3-4966-8703-CDE5F9C87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232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C1144-3F80-E56E-4EF9-03D48D244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C4DD01-9435-85E7-8805-2E117B2CF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05E161-4365-4CDD-1119-C2B4E0085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E946E-21E7-42AE-9AFE-0BDB46D19DBE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C8BFF-DE8B-FB4A-C876-5E451DBF6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D7CC0D-7996-32FA-8368-AFE89A831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6AF64-15C3-4966-8703-CDE5F9C87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027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BBAFE-1CDB-0C77-2AD6-7116972D8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9C8BE1-43B8-2F33-8DA0-63F428041A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46709B-4D4E-6671-E613-72C106CED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E946E-21E7-42AE-9AFE-0BDB46D19DBE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5CA326-B61C-0626-9820-E73C46685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DEDC77-249C-4042-0F25-8DC3C84BE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6AF64-15C3-4966-8703-CDE5F9C87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947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D47F0-D765-4ACB-AD94-E116101AE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CB13CF-DA9A-3421-5C2B-DA669147B7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0AC022-9ABC-CFAA-D2BF-08EC8A5E98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7DB018-F332-98AC-CD58-242C0495E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E946E-21E7-42AE-9AFE-0BDB46D19DBE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F04590-6BC1-8D60-9B04-0FC66802A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E55D8C-45CD-46B5-410B-563E23272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6AF64-15C3-4966-8703-CDE5F9C87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6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F3B92-B003-B929-539C-360BC5A53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DAF9D1-16F8-7719-35B6-20BF12B64D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D80BB8-2626-DB16-93A7-EDA1981FD3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BB0D40-9181-F3BB-6727-0154A71D34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C88FCE-0F12-0049-0C06-9D355B7C4B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92EE79-B133-25B6-FFCC-B9B6DC902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E946E-21E7-42AE-9AFE-0BDB46D19DBE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A34A9F-5467-E941-BDF9-1E224988F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DD88D1-BAA0-0D20-759D-19CED3F98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6AF64-15C3-4966-8703-CDE5F9C87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376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0B01C-428F-5A05-D60D-FB1ECB8BB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18FAC9-F7C5-4789-95C5-8D3C96450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E946E-21E7-42AE-9AFE-0BDB46D19DBE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CA63A1-E914-8F6F-AF43-E2D355AD5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BB459A-7B61-216D-44FA-56C735613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6AF64-15C3-4966-8703-CDE5F9C87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876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6423F8-B58C-604D-CA3C-51C5C986C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E946E-21E7-42AE-9AFE-0BDB46D19DBE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AEEE3-EE26-563A-E7D3-16750DF3E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9D425B-BD26-28D8-B46F-04BC28929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6AF64-15C3-4966-8703-CDE5F9C87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155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55C97-388A-135E-E168-F5022950E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6AE234-AE0B-EBA9-F7D5-74A945E5B6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C68903-42F3-2591-2E3C-FBA37FF74A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86D1F0-6459-8767-44EB-518F94FD4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E946E-21E7-42AE-9AFE-0BDB46D19DBE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4EDEB2-8292-5E3D-FBAE-B9FF21334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DDDC03-BF15-2D52-0444-DEE178E1B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6AF64-15C3-4966-8703-CDE5F9C87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33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C7A21-0F79-2BE0-9BFF-1085647EA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EDB115-879F-8996-99DE-DC4F10983F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A09A78-4979-BF30-8895-2E2C90B0E2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089603-71DA-7A42-A559-E7D690D8E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E946E-21E7-42AE-9AFE-0BDB46D19DBE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84AE10-900E-B28E-5142-857EC9A66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2208AB-C240-BE83-003D-7DC8101C5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6AF64-15C3-4966-8703-CDE5F9C87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5773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528018-17F7-1EC4-5F4B-DDB8B2CC9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36F56F-8E4A-3890-11BD-868D02F135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DB5D76-F926-3A65-4AF7-6856945FE7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1E946E-21E7-42AE-9AFE-0BDB46D19DBE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F28911-2969-F958-6253-538C7F339E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67CA77-D7F6-6C42-D67B-DF707BE2A8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36AF64-15C3-4966-8703-CDE5F9C87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138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bottle&#10;&#10;Description automatically generated">
            <a:extLst>
              <a:ext uri="{FF2B5EF4-FFF2-40B4-BE49-F238E27FC236}">
                <a16:creationId xmlns:a16="http://schemas.microsoft.com/office/drawing/2014/main" id="{BF5FD10F-9056-32CD-13D0-7858B4ED95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3735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A4958ACA-1E9E-B103-4A2B-4069B196C4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5397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B32D173C-D0BD-3A3A-387B-C4DCEFAF5B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2401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 with medium confidence">
            <a:extLst>
              <a:ext uri="{FF2B5EF4-FFF2-40B4-BE49-F238E27FC236}">
                <a16:creationId xmlns:a16="http://schemas.microsoft.com/office/drawing/2014/main" id="{55CD2726-2519-0A8D-5D25-399F8301CE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2391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66D778E5-FBAF-B437-9661-0F20062A4E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3197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74A45073-6177-D8E2-1A52-C306197AA0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8989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bottle, orange, drink&#10;&#10;Description automatically generated">
            <a:extLst>
              <a:ext uri="{FF2B5EF4-FFF2-40B4-BE49-F238E27FC236}">
                <a16:creationId xmlns:a16="http://schemas.microsoft.com/office/drawing/2014/main" id="{1558926D-C183-D8C1-689F-F22135C4CF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2329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ree, plant&#10;&#10;Description automatically generated">
            <a:extLst>
              <a:ext uri="{FF2B5EF4-FFF2-40B4-BE49-F238E27FC236}">
                <a16:creationId xmlns:a16="http://schemas.microsoft.com/office/drawing/2014/main" id="{A940D4A4-0897-0597-A58B-F08115A5B9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4029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Elijah Jackson</dc:creator>
  <cp:lastModifiedBy>Elijah Jackson</cp:lastModifiedBy>
  <cp:revision>1</cp:revision>
  <dcterms:created xsi:type="dcterms:W3CDTF">2023-04-18T21:48:59Z</dcterms:created>
  <dcterms:modified xsi:type="dcterms:W3CDTF">2023-04-18T21:49:43Z</dcterms:modified>
</cp:coreProperties>
</file>